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313" r:id="rId3"/>
    <p:sldId id="339" r:id="rId4"/>
    <p:sldId id="904" r:id="rId5"/>
    <p:sldId id="314" r:id="rId6"/>
    <p:sldId id="897" r:id="rId7"/>
    <p:sldId id="315" r:id="rId8"/>
    <p:sldId id="902" r:id="rId9"/>
    <p:sldId id="895" r:id="rId10"/>
    <p:sldId id="901" r:id="rId11"/>
    <p:sldId id="900" r:id="rId12"/>
    <p:sldId id="316" r:id="rId13"/>
    <p:sldId id="349" r:id="rId14"/>
    <p:sldId id="892" r:id="rId15"/>
    <p:sldId id="893" r:id="rId16"/>
    <p:sldId id="899" r:id="rId17"/>
    <p:sldId id="896" r:id="rId18"/>
    <p:sldId id="898" r:id="rId19"/>
    <p:sldId id="874" r:id="rId20"/>
    <p:sldId id="903" r:id="rId21"/>
    <p:sldId id="880" r:id="rId22"/>
    <p:sldId id="894" r:id="rId23"/>
    <p:sldId id="905" r:id="rId24"/>
    <p:sldId id="884" r:id="rId25"/>
    <p:sldId id="888" r:id="rId26"/>
    <p:sldId id="8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ретьякова Наталья Вениаминовна" initials="ТН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E8B8F-9EA0-4F42-8180-219B7C79EA6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34CF-72E4-47E8-9924-5A32F8BF3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47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888" y="0"/>
            <a:ext cx="9164624" cy="6858000"/>
            <a:chOff x="15888" y="0"/>
            <a:chExt cx="9164624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888" y="0"/>
              <a:ext cx="9128111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http://www.jumpintoabook.com/wp-content/uploads/2013/01/book-pil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6" r="13157"/>
            <a:stretch/>
          </p:blipFill>
          <p:spPr bwMode="auto">
            <a:xfrm>
              <a:off x="73766" y="332656"/>
              <a:ext cx="3418114" cy="6480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03848" y="2272804"/>
              <a:ext cx="597666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НОВЫЕ КНИГИ, ПОСТУПИВШИЕ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В НАУЧНУЮ БИБЛИОТЕКУ ПЕРМСКОГО ГАТУ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В</a:t>
              </a:r>
              <a:r>
                <a:rPr lang="en-US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НОЯБРЕ </a:t>
              </a:r>
              <a:endParaRPr lang="ru-RU" sz="2400" b="1" dirty="0" smtClean="0">
                <a:solidFill>
                  <a:srgbClr val="C00000"/>
                </a:solidFill>
                <a:latin typeface="Bookman Old Style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201</a:t>
              </a:r>
              <a:r>
                <a:rPr lang="en-US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9</a:t>
              </a:r>
              <a:r>
                <a:rPr lang="ru-RU" sz="2400" b="1" dirty="0" smtClean="0">
                  <a:solidFill>
                    <a:srgbClr val="C00000"/>
                  </a:solidFill>
                  <a:latin typeface="Bookman Old Style" pitchFamily="18" charset="0"/>
                </a:rPr>
                <a:t> ГОДА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51520" y="144016"/>
              <a:ext cx="5544616" cy="620688"/>
              <a:chOff x="251520" y="144016"/>
              <a:chExt cx="5544616" cy="620688"/>
            </a:xfrm>
          </p:grpSpPr>
          <p:pic>
            <p:nvPicPr>
              <p:cNvPr id="1026" name="Picture 2" descr="siteheader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505"/>
              <a:stretch/>
            </p:blipFill>
            <p:spPr bwMode="auto">
              <a:xfrm>
                <a:off x="251520" y="144016"/>
                <a:ext cx="703741" cy="620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99592" y="260648"/>
                <a:ext cx="48965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2060"/>
                    </a:solidFill>
                    <a:latin typeface="Bookman Old Style" pitchFamily="18" charset="0"/>
                  </a:rPr>
                  <a:t>Научная библиотека Пермского ГАТУ</a:t>
                </a:r>
                <a:endParaRPr lang="ru-RU" sz="1400" b="1" dirty="0">
                  <a:solidFill>
                    <a:srgbClr val="002060"/>
                  </a:solidFill>
                  <a:latin typeface="Bookman Old Style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8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1960" y="3421326"/>
            <a:ext cx="48401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учебном пособии рассмотрены особенности питания и удобрения основных плодово-ягодных культур. Рассмотрены факторы, влияющие на эффективность удобрений. Отдельным разделом представлена информация по проведению почвенной и растительной диагностики минерального питания. Описаны методы расчета доз минеральных удобрений, приведены обоснованные дозы, сроки и способы применения удобрений под основные плодово-ягодные культуры с учетом их биологических особенностей, уровня планируемой урожайности и почвенных условий.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168352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631.8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 690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Михайлова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Л. А.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Удобрение и диагностика минерального питания плодово-ягодных культур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: учебное пособие / Л. А. Михайлова, М. Г. Субботина, М. А. Алешин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- 246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учаб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(5)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Adult\Desktop\ВИРТУАЛЬНЫЕ ВЫСТАВКИ\2019\ксу54\удобрение_и_диагностика_минерального_питания_плодово_ягодных_культур_Михайлова_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" y="215824"/>
            <a:ext cx="4212963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учебно-методическом пособии изложены материалы по истории зоотехнических наук с глубокой древности до современного периода. Рассмотрены вопросы приручения и одомашнивания животных, развития животноводства во времена всех общественных формаций, кормления животных, истории технологий отраслей животноводства, теоретические положения, лежащие в основе селекционного процесса в животноводстве, их роль в породообразовании; названы выдающиеся учёные, внесшие существенный вклад в создание и совершенствование зоотехнии.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636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 597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Микрюкова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О. С.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Введение в профессию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учебно-методическое пособие / О. С. Микрюкова, С. Ю. Пьянкова, Е. Н.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Быданцева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- 116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ветаб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(6)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Adult\Desktop\ВИРТУАЛЬНЫЕ ВЫСТАВКИ\2019\ксу54\введение_в_профессию_Микрюкова_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" y="182227"/>
            <a:ext cx="4202882" cy="649354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0" name="Picture 4" descr="http://www.histoire-image.org/photo/zoom/nard04_chicot_001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1"/>
          <a:stretch/>
        </p:blipFill>
        <p:spPr bwMode="auto">
          <a:xfrm>
            <a:off x="0" y="-23471"/>
            <a:ext cx="9143999" cy="688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32656"/>
            <a:ext cx="9144000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7" y="332656"/>
            <a:ext cx="9128111" cy="4992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4. МЕДИЦИНА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8" name="Picture 8" descr="http://snob.ru/i/indoc/user_29218/dec2e9faadf28d09f235be6091a818d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 b="2842"/>
          <a:stretch/>
        </p:blipFill>
        <p:spPr bwMode="auto">
          <a:xfrm>
            <a:off x="-17513" y="-28899"/>
            <a:ext cx="9161512" cy="6886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88" y="188640"/>
            <a:ext cx="9091600" cy="743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22717" y="224641"/>
            <a:ext cx="91281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5. ЭКОНОМИКА. БУХГАЛТЕРСКИЙ УЧЁТ.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УПРАВЛЕНИЕ ПРЕДПРИЯТИЕМ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3968" y="3171051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методических рекомендациях для самостоятельной работы обучающихся по дисциплине «Макроэкономическое планирование и прогнозирование» представлены основные понятия и литература по каждой теме дисциплины; даны тесты, контрольные задания и методические рекомендации для решения их самостоятельно; указаны примерные темы рефератов и пр. Методические рекомендации для самостоятельной работы предназначены для обучающихся очной и заочной форм обучения по направлению подготовки 38.03.01 Экономика, направленность (профиль) «Экономика предприятий и организаций».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Я 744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Яркова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Т. М.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Макроэкономическое планирование и прогнозирование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самостоятельной работы / Т. М. Яркова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- 63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dult\Desktop\ВИРТУАЛЬНЫЕ ВЫСТАВКИ\2019\ксу54\макроэкономическое_планирование_и_прогнозирование_Яркова_Т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5" y="215825"/>
            <a:ext cx="4214665" cy="638152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практикуме представлены планы и задания для практических занятий по темам дисциплины, а также литература, рекомендуемая для успешного освоения компетенций в рамках практических занятий. Практикум предназначен для обучающихся по очной и заочной формам обучения по направлению подготовки 38.03.01 Экономика, направленность (профиль) «Экономика предприятий и организаций».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У9(2)26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С 329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Серогодский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В. Э.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Экономическая оценка инвестиций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практикум / В. Э. Серогодский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- 36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Adult\Desktop\ВИРТУАЛЬНЫЕ ВЫСТАВКИ\2019\ксу54\экономическа_оценка_инвестиций_Серогодский_ВЭ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25"/>
            <a:ext cx="4224933" cy="645353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методических рекомендациях для самостоятельной работы обучающихся представлены основные понятия и литература по каждой теме дисциплины; даны тесты, контрольные задания и методические рекомендации для решения их самостоятельно; указаны примерные темы рефератов и пр. Методические рекомендации для самостоятельной работы предназначены для обучающихся очной и заочной форм обучения по направлению подготовки 38.03.01 Экономика, направленность (профиль) «Экономика предприятий и организаций».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У9(2)26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Я 744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Яркова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Т. М.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Рынок ценных бумаг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самостоятельной работы / Т. М. Яркова ;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рец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.: Е. А. Муратова, В. Э. Серогодский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- 63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Adult\Desktop\ВИРТУАЛЬНЫЕ ВЫСТАВКИ\2019\ксу54\рынок_ценных_бумаг_Яркова_Т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2" y="161612"/>
            <a:ext cx="4228312" cy="650774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2" y="3390545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издании даны рекомендации по выполнению курсового проекта обучающимися по дисциплине «Бухгалтерский финансовый учет (продвинутый уровень)», список рекомендуемых источников, рекомендации по оформлению работы, нормативно-справочная информация. Рекомендованы для обучающихся очной и заочной форм обучения по направлению подготовки 38.04.01 Экономика, направленность (профиль) «Бухгалтерский учет и налогообложение».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240360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657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Х 156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Хайруллина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О. И.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Бухгалтерский финансовый учет (продвинутый уровень)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по выполнению курсового проекта / О. И. Хайруллина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- 31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Adult\Desktop\ВИРТУАЛЬНЫЕ ВЫСТАВКИ\2019\ксу54\бухгалтерский_финансовый_учет_продвинутый_уровень_Хайруллина_О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26"/>
            <a:ext cx="4211960" cy="645353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499992" y="3171051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методических рекомендациях для самостоятельной работы представлены задания для самостоятельной работы обучающихся по дисциплине «Международные стандарты аудита», в том числе вопросы для самоконтроля, тестовые задания. Представлен перечень рекомендуемых источников, в том числе электронных ресурсов. Рекомендованы для обучающихся очной и заочной форм обучения по направлению подготовки 38.04.01 Экономика, направленность (профиль) «Бухгалтерский учет и налогообложение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657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Ш 180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Шалаева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Л. В.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Международные стандарты аудита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самостоятельной работы / Л. В. Шалаева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- 63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dult\Desktop\ВИРТУАЛЬНЫЕ ВЫСТАВКИ\2019\ксу54\международные_стандарты_аудита_Шалаева_Л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215824"/>
            <a:ext cx="4209603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369" y="-27384"/>
            <a:ext cx="9128111" cy="68853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8" name="Picture 4" descr="http://astoryisnotatree.net/wp-content/uploads/2015/11/school-of-athens-detail-from-right-hand-side-showing-diogenes-on-the-steps-and-euclid-15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5283"/>
          <a:stretch/>
        </p:blipFill>
        <p:spPr bwMode="auto">
          <a:xfrm>
            <a:off x="-1" y="-61664"/>
            <a:ext cx="9162255" cy="69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70"/>
            <a:ext cx="9162254" cy="541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" y="436602"/>
            <a:ext cx="916225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6. ОБЩЕСТВЕННЫЕ И ГУМАНИТАРНЫЕ НАУКИ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888" y="0"/>
            <a:ext cx="9128111" cy="6858000"/>
            <a:chOff x="15888" y="0"/>
            <a:chExt cx="9128111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5888" y="0"/>
              <a:ext cx="9128111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1913" y="548680"/>
              <a:ext cx="52041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Below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Bookman Old Style" pitchFamily="18" charset="0"/>
                </a:rPr>
                <a:t>Издания распределены по разделам знаний:</a:t>
              </a:r>
              <a:endParaRPr lang="ru-RU" sz="2800" b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7544" y="1723449"/>
            <a:ext cx="55446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hlinkClick r:id="rId3" action="ppaction://hlinksldjump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3" action="ppaction://hlinksldjump"/>
              </a:rPr>
              <a:t>Естественные науки.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4" action="ppaction://hlinksldjump"/>
              </a:rPr>
              <a:t>Технические науки. Строительство. Архитектура.   Градостроительство. Информационные технологии.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Лесное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хозяйство. Сельское хозяйство.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5" action="ppaction://hlinksldjump"/>
              </a:rPr>
              <a:t>Ветеринария.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Медицина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6" action="ppaction://hlinksldjump"/>
              </a:rPr>
              <a:t>Экономика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  <a:hlinkClick r:id="rId6" action="ppaction://hlinksldjump"/>
              </a:rPr>
              <a:t>. Бухгалтерский учет. Управление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6" action="ppaction://hlinksldjump"/>
              </a:rPr>
              <a:t>предприятием.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7" action="ppaction://hlinksldjump"/>
              </a:rPr>
              <a:t>Общественные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  <a:hlinkClick r:id="rId7" action="ppaction://hlinksldjump"/>
              </a:rPr>
              <a:t>и гуманитарные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7" action="ppaction://hlinksldjump"/>
              </a:rPr>
              <a:t>науки.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8" action="ppaction://hlinksldjump"/>
              </a:rPr>
              <a:t>Культура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  <a:hlinkClick r:id="rId8" action="ppaction://hlinksldjump"/>
              </a:rPr>
              <a:t>. Науки. Образование. Печать. СМИ.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hlinkClick r:id="rId8" action="ppaction://hlinksldjump"/>
              </a:rPr>
              <a:t>Искусство.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Отрасли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промышленности. Технология переработки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продукции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Языкознание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. Литературоведение. </a:t>
            </a:r>
            <a:r>
              <a:rPr lang="ru-RU" sz="1600" b="1">
                <a:solidFill>
                  <a:srgbClr val="002060"/>
                </a:solidFill>
                <a:latin typeface="Bookman Old Style" pitchFamily="18" charset="0"/>
              </a:rPr>
              <a:t>Художественная </a:t>
            </a:r>
            <a:r>
              <a:rPr lang="ru-RU" sz="1600" b="1" smtClean="0">
                <a:solidFill>
                  <a:srgbClr val="002060"/>
                </a:solidFill>
                <a:latin typeface="Bookman Old Style" pitchFamily="18" charset="0"/>
              </a:rPr>
              <a:t>литература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Литература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универсального содержания.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Биографии (0).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10" descr="http://www.jumpintoabook.com/wp-content/uploads/2013/01/book-pil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13157"/>
          <a:stretch/>
        </p:blipFill>
        <p:spPr bwMode="auto">
          <a:xfrm flipH="1">
            <a:off x="5618382" y="188640"/>
            <a:ext cx="3418114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2" y="344805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методических рекомендациях для самостоятельной работы обучающихся представлены основные понятия и литература по каждой теме дисциплины; даны тесты, контрольные задания и методические рекомендации для решения их самостоятельно; указаны примерные темы рефератов и пр. Методические рекомендации для самостоятельной работы предназначены для обучающихся очной и заочной форм обучения по направлению подготовки 38.04.01 Экономика, направленность (профиль) «Экономическая безопасность».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312368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  <a:t>Х</a:t>
            </a:r>
            <a:b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  <a:t>О-641</a:t>
            </a:r>
            <a:b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Bookman Old Style" pitchFamily="18" charset="0"/>
              </a:rPr>
              <a:t>        Организация </a:t>
            </a:r>
            <a: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  <a:t>и взаимодействие</a:t>
            </a:r>
            <a:r>
              <a:rPr lang="ru-RU" sz="13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  <a:t>службы экономической безопасности с правоохранительными органами по борьбе с экономическими преступлениями </a:t>
            </a:r>
            <a:r>
              <a:rPr lang="ru-RU" sz="13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самостоятельной работы /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 ; сост. Т. М. Яркова. - Пермь : </a:t>
            </a:r>
            <a:r>
              <a:rPr lang="ru-RU" sz="13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300" dirty="0">
                <a:solidFill>
                  <a:srgbClr val="002060"/>
                </a:solidFill>
                <a:latin typeface="Bookman Old Style" pitchFamily="18" charset="0"/>
              </a:rPr>
              <a:t>, 2019. - 44 с.</a:t>
            </a:r>
            <a:endParaRPr lang="en-US" sz="13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3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3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3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3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3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3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3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Adult\Desktop\ВИРТУАЛЬНЫЕ ВЫСТАВКИ\2019\ксу55_2019\организация_и_взаимодействие_службы_экономической_безопасности_Яркова_Т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825"/>
            <a:ext cx="4211960" cy="645353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6" name="Picture 8" descr="http://content.foto.mail.ru/mail/nika.moreva/13948/s-243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2123"/>
          <a:stretch/>
        </p:blipFill>
        <p:spPr bwMode="auto">
          <a:xfrm>
            <a:off x="-36513" y="0"/>
            <a:ext cx="918051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367070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8" y="416858"/>
            <a:ext cx="91281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7. КУЛЬТУРА. НАУКА. ОБРАЗОВАНИЕ. ПЕЧАТЬ. СМИ. ИСКУССТВО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00959" y="3171051"/>
            <a:ext cx="48355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методических рекомендациях для научно-исследовательской работы представлены основные положения по организации, подготовке и проведению научно-исследовательской работы, изложены требования по структурированию и оформлению отчета по результатам научных исследований, а также определена степень соответствия всем заявленным критериям в рабочей программе "Научно-исследовательская работа" по направлению подготовки 38.04.01 Экономика, направленность (профиль) "Бухгалтерский учет и налогообложение".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Ч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С 243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Светлая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Е. А.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Научно-исследовательская работа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научно-исследовательской работы / Е. А. Светлая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- 39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Adult\Desktop\ВИРТУАЛЬНЫЕ ВЫСТАВКИ\2019\ксу54\научно_исследовательская_работа_Светлая_Е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25"/>
            <a:ext cx="4200959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2" y="3156314"/>
            <a:ext cx="4942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Методические рекомендации направлены на оказание методической помощи обучающимся наиболее эффективно освоить программу практики. Учебное издание предназначено для прохождения производственной практики по получению профессиональных умений и опыта профессиональной деятельности обучающимися очной и заочной форм обучения по направлению подготовки 38.04.01 Экономика, направленность (профиль) «Бухгалтерский учет и налогообложение».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Ч</a:t>
            </a:r>
            <a:b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Х 156</a:t>
            </a:r>
            <a:b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en-US" sz="1200" b="1" dirty="0" smtClean="0">
                <a:solidFill>
                  <a:srgbClr val="002060"/>
                </a:solidFill>
                <a:latin typeface="Bookman Old Style" pitchFamily="18" charset="0"/>
              </a:rPr>
              <a:t>       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Хайруллина</a:t>
            </a: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, О. И.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Производственная практика по получению профессиональных умений и опыта профессиональной деятельности: технологическая практика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организации производственной практики / О. И. Хайруллина, О. В. Баянова ;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рец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.: С. А. Черникова, Е. А. Светлая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2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, 2019. - 31 с.</a:t>
            </a:r>
            <a:endParaRPr lang="en-US" sz="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2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en-US" sz="1200" b="1" dirty="0" smtClean="0">
                <a:solidFill>
                  <a:srgbClr val="002060"/>
                </a:solidFill>
                <a:latin typeface="Bookman Old Style" pitchFamily="18" charset="0"/>
              </a:rPr>
              <a:t> (3)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dult\Desktop\ВИРТУАЛЬНЫЕ ВЫСТАВКИ\2019\ксу55_2019\производственная_практика_по_получению_профессиональных_умений_и_опыта_профессиональной_деятельности_Хайруллина_ОИ_Баянова_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3" y="215826"/>
            <a:ext cx="4217653" cy="645353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640" name="Picture 8" descr="http://dic.academic.ru/pictures/wiki/files/67/Cornelis_de_Man_-_De_traankokerij_van_de_Amsterdamse_kamer_van_de_Noordse_Compagnie_op_Smerenbu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r="3718"/>
          <a:stretch/>
        </p:blipFill>
        <p:spPr bwMode="auto">
          <a:xfrm>
            <a:off x="-11463" y="0"/>
            <a:ext cx="9176266" cy="687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70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4267" y="404664"/>
            <a:ext cx="91582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8. ОТРАСЛИ ПРОМЫШЛЕННОСТИ. ТЕХНОЛОГИЯ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ПЕРЕРАБОТКИ ПРОДУКЦИИ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4" name="Picture 8" descr="http://www.playcast.ru/uploads/2014/10/26/103607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3185" b="6711"/>
          <a:stretch/>
        </p:blipFill>
        <p:spPr bwMode="auto">
          <a:xfrm>
            <a:off x="11967" y="-7640"/>
            <a:ext cx="9123931" cy="6865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5533062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4681" y="5582850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9. ЯЗЫКОЗНАНИЕ. ЛИТЕРАТУРОВЕДЕНИЕ.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ХУДОЖЕСТВЕННАЯ ЛИТЕРАТУРА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kotoff.org/images/phocagallery/any_pics/paint_cats/0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1517"/>
          <a:stretch/>
        </p:blipFill>
        <p:spPr bwMode="auto">
          <a:xfrm>
            <a:off x="-1" y="1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70"/>
            <a:ext cx="9144000" cy="776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1437" y="416858"/>
            <a:ext cx="918051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10. ЛИТЕРАТУРА УНИВЕРСАЛЬНОГО СОДЕРЖАНИЯ. БИОГРАФИИ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9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 descr="http://www.alchemywebsite.com/images/teniers_alchemist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3387"/>
          <a:stretch/>
        </p:blipFill>
        <p:spPr bwMode="auto">
          <a:xfrm>
            <a:off x="35496" y="-23560"/>
            <a:ext cx="9108504" cy="690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367070"/>
            <a:ext cx="9144000" cy="61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4992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1. ЕСТЕСТВЕННЫЕ НАУКИ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1960" y="3171051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учебном пособии описаны и обобщены современные сведения о морфологии и функциях системы крови у сельскохозяйственных животных. Представлена информация о химическом и клеточном составе крови. Дана функциональная характеристика и рассмотрено взаимодействие компонентов крови на примере процессов поддержания её агрегатного состояния и механизмов иммунитета. Имеются необходимые рисунки, таблицы и другой справочный материал для самостоятельной работы студентов, а также подготовки к лабораторным занятиям и зачету.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59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А 424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Аксенова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В. М.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Морфология и физиология системы крови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учебное пособие / В. М. Аксенова, А. П. Осипов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- 123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ветаб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(6)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Adult\Desktop\ВИРТУАЛЬНЫЕ ВЫСТАВКИ\2019\ксу55_2019\морфология_и_физиология_системы_крови_Аксенова_В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24"/>
            <a:ext cx="4211960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496" name="Picture 8" descr="http://ushistoryscene.com/wp-content/uploads/2015/03/CurrierIves-ProgressCentury-1024x7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7" b="7807"/>
          <a:stretch/>
        </p:blipFill>
        <p:spPr bwMode="auto">
          <a:xfrm>
            <a:off x="30290" y="0"/>
            <a:ext cx="907699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" y="295062"/>
            <a:ext cx="9144000" cy="8296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96" y="356463"/>
            <a:ext cx="9107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2. ТЕХНИЧЕСКИЕ НАУКИ. СТРОИТЕЛЬСТВО. АРХИТЕКТУРА. ГРАДОСТРОИТЕЛЬСТВО. ИНФОРМАЦИОННЫЕ ТЕХНОЛОГИИ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2" y="3171051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Аннотация: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Методические указания содержат перечень вопросов и рекомендаций для теоретической подготовки к лабораторным занятиям; указания по выполнению лабораторных работ. Даны рекомендации по выполнению контрольной работы. Предназначено для обучающихся по направлению подготовки 21.03.02 Землеустройство и кадастры профили «Кадастр недвижимости» и «Землеустройство».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71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К 431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Кирик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Д. А.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Инженерное обустройство территории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указания / Д. А.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Кирик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;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рец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.: Д. Г. Тюняткин, Е. С.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Смольникова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- 35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(4)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:\Users\Adult\Desktop\ВИРТУАЛЬНЫЕ ВЫСТАВКИ\2019\ксу54\инженерное_обустройство_территории_Кирик_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2" y="215824"/>
            <a:ext cx="4221592" cy="645353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516" name="Picture 4" descr="http://vps-1028306-6795.host4g.ru/uploads/posts/2013-03/1363933711_makovskiy-k.e.-krestyanskiy-ob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4"/>
          <a:stretch/>
        </p:blipFill>
        <p:spPr bwMode="auto">
          <a:xfrm>
            <a:off x="0" y="0"/>
            <a:ext cx="9169959" cy="683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" y="367069"/>
            <a:ext cx="9144000" cy="8174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889" y="476672"/>
            <a:ext cx="91281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3. ЛЕСНОЕ ХОЗЯЙСТВО.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СЕЛЬСКОЕ ХОЗЯЙСТВО. ВЕТЕРИНАРИЯ</a:t>
            </a:r>
            <a:endParaRPr lang="ru-RU" sz="2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3968" y="3171051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В учебном пособии собраны данные о наиболее часто встречающихся видах грызунов: крысах, морских свинках, шиншиллах, дегу, песчанках, хомяках, белках, бурундуках, сурках, сусликах, кроликах. В работе отражено описание основных биологических, анатомических и физиологических особенностей грызунов и зайцеобразных, представлена информация об условиях их жизни, питания и содержания. Это пособие также обхватывает вопросы диагностики и терапии наиболее часто встречающихся болезней у представителей отрядов грызуны и зайцеобразные, что позволит ветеринарным врачам углубить свои знания в этой области ветеринарии, а также использовать их в дальнейшей практической деятельности.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619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 651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Никулина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Н. Б.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Декоративные грызуны и зайцеобразные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учебное пособие / Н. Б. Никулина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- 118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кх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(1),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(1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ветаб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(6)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Adult\Desktop\ВИРТУАЛЬНЫЕ ВЫСТАВКИ\2019\ксу54\декоративные_грызуны_и_зайцеобразные_Никулина_Н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1" y="215825"/>
            <a:ext cx="4220321" cy="6381527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8" y="0"/>
            <a:ext cx="912811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3" y="3171051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Аннотация</a:t>
            </a: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Bookman Old Style" pitchFamily="18" charset="0"/>
              </a:rPr>
              <a:t>Методические рекомендации для самостоятельной работы включают совокупность практических заданий, вопросов для самопроверки и подготовки к зачету, рекомендации по организации самостоятельной работы обучающегося в ходе изучения дисциплины «Инновационный менеджмент в АПК». Методические рекомендации для самостоятельной работы могут быть использованы для подготовки к практическим занятиям, тестированию и зачету. Методические рекомендации предназначены для обучающихся очной и заочной формы обучения, обучающихся по экономическим и технологическим специальностям.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 flipH="1">
            <a:off x="3995936" y="116632"/>
            <a:ext cx="5040560" cy="3024336"/>
          </a:xfrm>
          <a:prstGeom prst="flowChartDocumen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48070" y="215825"/>
            <a:ext cx="4916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631.1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Ч-492</a:t>
            </a:r>
            <a:b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      Черникова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, С. А.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Инновационный менеджмент в АПК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: методические рекомендации для самостоятельной работы / С. А. Черникова ; Министерство сельского хозяйства Российской Федерации, Пермский государственный аграрно-технологический университет имени академика Д. Н. Прянишникова. - Пермь : </a:t>
            </a:r>
            <a:r>
              <a:rPr lang="ru-RU" sz="1400" dirty="0" err="1">
                <a:solidFill>
                  <a:srgbClr val="002060"/>
                </a:solidFill>
                <a:latin typeface="Bookman Old Style" pitchFamily="18" charset="0"/>
              </a:rPr>
              <a:t>Прокростъ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, 2019. - 63 с.</a:t>
            </a:r>
            <a:endParaRPr lang="en-US" sz="1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Издание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находится в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(3), </a:t>
            </a:r>
            <a:r>
              <a:rPr lang="ru-RU" sz="1400" b="1" dirty="0" err="1" smtClean="0">
                <a:solidFill>
                  <a:srgbClr val="002060"/>
                </a:solidFill>
                <a:latin typeface="Bookman Old Style" pitchFamily="18" charset="0"/>
              </a:rPr>
              <a:t>чзлг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 (2)</a:t>
            </a:r>
            <a:endParaRPr lang="ru-RU" sz="1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Adult\Desktop\ВИРТУАЛЬНЫЕ ВЫСТАВКИ\2019\ксу54\инновационный_менеджмент_в_АПК_Черникова_С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5826"/>
            <a:ext cx="4211960" cy="645353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8488</TotalTime>
  <Words>1142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Наталья Вениаминовна</dc:creator>
  <cp:lastModifiedBy>Adult</cp:lastModifiedBy>
  <cp:revision>518</cp:revision>
  <dcterms:created xsi:type="dcterms:W3CDTF">2015-11-19T07:52:30Z</dcterms:created>
  <dcterms:modified xsi:type="dcterms:W3CDTF">2019-12-05T04:43:58Z</dcterms:modified>
</cp:coreProperties>
</file>