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313" r:id="rId3"/>
    <p:sldId id="339" r:id="rId4"/>
    <p:sldId id="904" r:id="rId5"/>
    <p:sldId id="900" r:id="rId6"/>
    <p:sldId id="897" r:id="rId7"/>
    <p:sldId id="903" r:id="rId8"/>
    <p:sldId id="314" r:id="rId9"/>
    <p:sldId id="896" r:id="rId10"/>
    <p:sldId id="902" r:id="rId11"/>
    <p:sldId id="315" r:id="rId12"/>
    <p:sldId id="894" r:id="rId13"/>
    <p:sldId id="898" r:id="rId14"/>
    <p:sldId id="892" r:id="rId15"/>
    <p:sldId id="895" r:id="rId16"/>
    <p:sldId id="893" r:id="rId17"/>
    <p:sldId id="316" r:id="rId18"/>
    <p:sldId id="349" r:id="rId19"/>
    <p:sldId id="899" r:id="rId20"/>
    <p:sldId id="901" r:id="rId21"/>
    <p:sldId id="874" r:id="rId22"/>
    <p:sldId id="880" r:id="rId23"/>
    <p:sldId id="884" r:id="rId24"/>
    <p:sldId id="888" r:id="rId25"/>
    <p:sldId id="8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ретьякова Наталья Вениаминовна" initials="ТН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8B8F-9EA0-4F42-8180-219B7C79EA6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34CF-72E4-47E8-9924-5A32F8BF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888" y="0"/>
            <a:ext cx="9164624" cy="6858000"/>
            <a:chOff x="15888" y="0"/>
            <a:chExt cx="9164624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88" y="0"/>
              <a:ext cx="9128111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http://www.jumpintoabook.com/wp-content/uploads/2013/01/book-pil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6" r="13157"/>
            <a:stretch/>
          </p:blipFill>
          <p:spPr bwMode="auto">
            <a:xfrm>
              <a:off x="73766" y="332656"/>
              <a:ext cx="3418114" cy="6480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03848" y="2272804"/>
              <a:ext cx="597666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НОВЫЕ КНИГИ, ПОСТУПИВШИЕ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В НАУЧНУЮ БИБЛИОТЕКУ ПЕРМСКОГО ГАТУ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В 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ЯНВАРЕ  </a:t>
              </a:r>
              <a:r>
                <a:rPr lang="en-US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2020</a:t>
              </a: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ГОДА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51520" y="144016"/>
              <a:ext cx="5544616" cy="620688"/>
              <a:chOff x="251520" y="144016"/>
              <a:chExt cx="5544616" cy="620688"/>
            </a:xfrm>
          </p:grpSpPr>
          <p:pic>
            <p:nvPicPr>
              <p:cNvPr id="1026" name="Picture 2" descr="sitehead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505"/>
              <a:stretch/>
            </p:blipFill>
            <p:spPr bwMode="auto">
              <a:xfrm>
                <a:off x="251520" y="144016"/>
                <a:ext cx="703741" cy="620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99592" y="260648"/>
                <a:ext cx="4896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Научная библиотека Пермского ГАТУ</a:t>
                </a:r>
                <a:endParaRPr lang="ru-RU" sz="1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8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изложены принципы определения объемов земляных работ, разбивки земляных сооружений, методов разработки грунта и технологии производства земляных работ в летнее и зимнее время. Пособие предназначено студентам направления подготовки 08.03.01 Строительство, очной и заочной форм обучения по дисциплинам «Технологические процессы в строительстве» и «Основы технологии возведения зданий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».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624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С 650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Соргутов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И. В.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Технологии производства земляных работ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И. В. Соргутов, В. А. Березнев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- 116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учаб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(3),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золг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(2)</a:t>
            </a:r>
          </a:p>
        </p:txBody>
      </p:sp>
      <p:pic>
        <p:nvPicPr>
          <p:cNvPr id="10242" name="Picture 2" descr="C:\Users\Adult\Desktop\ВИРТУАЛЬНЫЕ ВЫСТАВКИ\2020\ксу64\технологии_производства_земляных_рабо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6" y="202233"/>
            <a:ext cx="4222156" cy="645353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516" name="Picture 4" descr="http://vps-1028306-6795.host4g.ru/uploads/posts/2013-03/1363933711_makovskiy-k.e.-krestyanskiy-ob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/>
          <a:stretch/>
        </p:blipFill>
        <p:spPr bwMode="auto">
          <a:xfrm>
            <a:off x="0" y="0"/>
            <a:ext cx="9169959" cy="683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69"/>
            <a:ext cx="9144000" cy="8174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9" y="476672"/>
            <a:ext cx="91281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3. ЛЕСНОЕ ХОЗЯЙСТВО.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СЕЛЬСКОЕ ХОЗЯЙСТВО. ВЕТЕРИНАРИЯ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85399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настоящей брошюре речь идет о создании сельскохозяйственного потребительского кооператива, главной целью которого является предоставление услуг своим членам для развития их хозяйственной деятельности, повышения уровня их доходов. Несмотря на то, что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СПоК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является некоммерческой организацией, он может оказывать услуги на коммерческой основе на основании отдельной сметы доходов и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расходов.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631.1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К 160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создать сельскохозяйственный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потребительский кооператив. Дорожная карта : информационное издание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/ Министерство сельского хозяйства Российской Федерации. - Москва : </a:t>
            </a:r>
            <a:r>
              <a:rPr lang="ru-RU" sz="1600" dirty="0" err="1">
                <a:solidFill>
                  <a:srgbClr val="002060"/>
                </a:solidFill>
                <a:latin typeface="Bookman Old Style" pitchFamily="18" charset="0"/>
              </a:rPr>
              <a:t>Росинформагротех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, 2018. - 25 с.</a:t>
            </a:r>
            <a:endParaRPr lang="en-US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сбо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dult\Desktop\ВИРТУАЛЬНЫЕ ВЫСТАВКИ\2020\ксу49\как_создать_сельскохозйственный_потребительский_кооперати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" y="215825"/>
            <a:ext cx="4218505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1960" y="3171051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учебно-методическом пособии представлены основные этапы магнитометрической съемки почвенного покрова урбанизированных территорий и их содержание. На основе применения ГИС-технологий показана разработка картографической основы, её использование в навигационном оборудовании при полевом этапе съемки, а также порядок пространственной интерполяции и оформления итоговой карты магнитной восприимчивости почв. Описана интерпретация непрерывной поверхности методами пространственного анализа ГИС. Материалы учебного издания предназначены для приобретения прикладных навыков почвенно-экологического картографирования с применением геоинформационной системы QGIS с открытым кодом.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631.4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В 191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Васильев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А. А.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Магнитометрическая съемка почв урбанизированных территорий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учебно-методическое пособие / А. А. Васильев, Е. С. Лобанова, А. Н. Чащин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- 74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учаб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(6)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Adult\Desktop\ВИРТУАЛЬНЫЕ ВЫСТАВКИ\2020\ксу61\магнитометрическая_съемка_поч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5"/>
            <a:ext cx="4211960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Руководство устанавливает основные требования к организации, проведению и оценке результатов регистрационных испытаний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агрохимикатов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в части определения их биологической эффективности. Положения его разработаны с целью повышения качества проведения исследований, способствуют объективной оценке биологической эффективности и безопасности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агрохимикатов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, разработке научно обоснованных регламентов их применения в рамках государственной регистрации на территории Российской Федерации. Предназначено для специалистов, участвующих в проведении испытаний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агрохимикатов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. Рекомендовано к изданию Научно-техническим советом Минсельхоза России (протокол № 25 от 15 декабря 2017 г.).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632</a:t>
            </a:r>
            <a:b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Р 851</a:t>
            </a:r>
            <a:b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500" b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Руководство </a:t>
            </a: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по проведению</a:t>
            </a:r>
            <a:r>
              <a:rPr lang="ru-RU" sz="15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регистрационных испытаний </a:t>
            </a:r>
            <a:r>
              <a:rPr lang="ru-RU" sz="1500" b="1" dirty="0" err="1">
                <a:solidFill>
                  <a:srgbClr val="002060"/>
                </a:solidFill>
                <a:latin typeface="Bookman Old Style" pitchFamily="18" charset="0"/>
              </a:rPr>
              <a:t>агрохимикатов</a:t>
            </a: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 в сельском хозяйстве </a:t>
            </a:r>
            <a:r>
              <a:rPr lang="ru-RU" sz="1500" dirty="0">
                <a:solidFill>
                  <a:srgbClr val="002060"/>
                </a:solidFill>
                <a:latin typeface="Bookman Old Style" pitchFamily="18" charset="0"/>
              </a:rPr>
              <a:t>/ В. Г. Сычев, О. А. Шаповал, И. П. </a:t>
            </a:r>
            <a:r>
              <a:rPr lang="ru-RU" sz="1500" dirty="0" err="1">
                <a:solidFill>
                  <a:srgbClr val="002060"/>
                </a:solidFill>
                <a:latin typeface="Bookman Old Style" pitchFamily="18" charset="0"/>
              </a:rPr>
              <a:t>Можарова</a:t>
            </a:r>
            <a:r>
              <a:rPr lang="ru-RU" sz="1500" dirty="0">
                <a:solidFill>
                  <a:srgbClr val="002060"/>
                </a:solidFill>
                <a:latin typeface="Bookman Old Style" pitchFamily="18" charset="0"/>
              </a:rPr>
              <a:t> [и др.] ; Министерство сельского хозяйства Российской Федерации. - Москва : </a:t>
            </a:r>
            <a:r>
              <a:rPr lang="ru-RU" sz="1500" dirty="0" err="1">
                <a:solidFill>
                  <a:srgbClr val="002060"/>
                </a:solidFill>
                <a:latin typeface="Bookman Old Style" pitchFamily="18" charset="0"/>
              </a:rPr>
              <a:t>Росинформагротех</a:t>
            </a:r>
            <a:r>
              <a:rPr lang="ru-RU" sz="1500" dirty="0">
                <a:solidFill>
                  <a:srgbClr val="002060"/>
                </a:solidFill>
                <a:latin typeface="Bookman Old Style" pitchFamily="18" charset="0"/>
              </a:rPr>
              <a:t>, 2018. - 217 с.</a:t>
            </a:r>
            <a:endParaRPr lang="en-US" sz="15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500" b="1" smtClean="0">
                <a:solidFill>
                  <a:srgbClr val="002060"/>
                </a:solidFill>
                <a:latin typeface="Bookman Old Style" pitchFamily="18" charset="0"/>
              </a:rPr>
              <a:t>кх </a:t>
            </a:r>
            <a:r>
              <a:rPr lang="ru-RU" sz="15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500" b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sz="15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ult\Desktop\ВИРТУАЛЬНЫЕ ВЫСТАВКИ\2020\ксу49\руководство_по_профедению_регшистрационных_испытаний_агрохимика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825"/>
            <a:ext cx="4211961" cy="645353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Рекомендовано научно-методическим советом ФГБОУ Башкирский ГАУ в качестве учебного пособия для бакалавров и магистров, обучающихся по направлению «Агрономия» и «Агрохимия и почвоведение» а так же для руководителей и специалистов сельскохозяйственных предприятий, фермерских хозяйств, научных работников.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633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Н 901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Нурлыгаянов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, Р. Б.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Яровой рапс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Р. Б. </a:t>
            </a:r>
            <a:r>
              <a:rPr lang="ru-RU" sz="1600" dirty="0" err="1">
                <a:solidFill>
                  <a:srgbClr val="002060"/>
                </a:solidFill>
                <a:latin typeface="Bookman Old Style" pitchFamily="18" charset="0"/>
              </a:rPr>
              <a:t>Нурлыгаянов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; Башкирский государственный аграрный университет. - Уфа : Башкирский ГАУ, 2019. - 87 с.</a:t>
            </a:r>
            <a:endParaRPr lang="en-US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6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Adult\Desktop\ВИРТУАЛЬНЫЕ ВЫСТАВКИ\2020\ксу49\яровой_рапс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7" t="14608" r="18507" b="11237"/>
          <a:stretch/>
        </p:blipFill>
        <p:spPr bwMode="auto">
          <a:xfrm>
            <a:off x="-1" y="215824"/>
            <a:ext cx="4211961" cy="643345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1960" y="3171051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Разведение кроликов уже давно стало пользоваться популярностью в приусадебных хозяйствах. Кроликов выращивают не только в деревнях и сёлах, но даже в городах. Из всех животных, которых человек разводит в домашних условиях, кролик является самым многоплодным и скороспелым существом, и благодаря своей плодовитости разведение кроликов в качестве бизнеса привлекает всё большее количество людей.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Кроликов разводят из-за их вкусного мяса, которое к тому же обладает диетическими свойствами. Также важным продуктом кролиководства является кроличий мех, который используют для изготовления шуб, шапок и других меховых изделий.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Покупка кроликов для разведения, отбор крольчих и самцов, выращивание молодняка, содержание и уход, борьба с их болезнями, выделка шкурки и пух – ответы на все эти вопросы и многое другое вы найдете в нашей книге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636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Л 241</a:t>
            </a:r>
            <a:b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Лапин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, А. О.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Выращивание кроликов. Как содержать, разводить и лечить - советы профессионалов. Лучшие породы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/ А. О. Лапин. - Москва : АСТ, 2017. - 160 с.</a:t>
            </a:r>
            <a:endParaRPr lang="en-US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endParaRPr lang="en-US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600" b="1" dirty="0" err="1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(1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ult\Desktop\ВИРТУАЛЬНЫЕ ВЫСТАВКИ\2020\ксу49\выращивание_кролик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4" y="177850"/>
            <a:ext cx="4218593" cy="648087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0" name="Picture 4" descr="http://www.histoire-image.org/photo/zoom/nard04_chicot_00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1"/>
          <a:stretch/>
        </p:blipFill>
        <p:spPr bwMode="auto">
          <a:xfrm>
            <a:off x="0" y="-23471"/>
            <a:ext cx="9143999" cy="688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32656"/>
            <a:ext cx="9144000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7" y="332656"/>
            <a:ext cx="9128111" cy="4992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4. МЕДИЦИНА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8" name="Picture 8" descr="http://snob.ru/i/indoc/user_29218/dec2e9faadf28d09f235be6091a818d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 b="2842"/>
          <a:stretch/>
        </p:blipFill>
        <p:spPr bwMode="auto">
          <a:xfrm>
            <a:off x="-17513" y="-28899"/>
            <a:ext cx="9161512" cy="6886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88" y="188640"/>
            <a:ext cx="9091600" cy="743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2717" y="224641"/>
            <a:ext cx="91281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5. ЭКОНОМИКА. БУХГАЛТЕРСКИЙ УЧЁТ.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УПРАВЛЕНИЕ ПРЕДПРИЯТИЕМ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1960" y="3356992"/>
            <a:ext cx="48245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монографии представлена оценка конструктивной роли философского осмысления процесса в начале исследовательского пути, значение выбора наиболее применимых парадигм в ходе его осуществления с содержательной интерпретацией результатов на завершающем этапе. Показано значение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рефлексионного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анализа с использованием категорий и методов философии, выявлены тенденции смыслового обогащения понятийного аппарата при применении философских идей логических связей между показателями и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субьектно-обьектными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сущностями. Определены ключевые позиции исследования устойчивости сельских территорий на основе методологии многоаспектности их изучения и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многоуровневости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анализа пространственно протяженных образований. Философия методологических решений трактуется с позиций тенденций комплексности и инноваций конструктивной роли концепций развития.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240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У04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 709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Мичурина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Ф. З.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Философские аспекты методологии регионального исследования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монография / Ф. З. Мичурина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- 367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учаб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(5)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Adult\Desktop\ВИРТУАЛЬНЫЕ ВЫСТАВКИ\2020\ксу61\философские_аспекты_методолог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825"/>
            <a:ext cx="4211960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888" y="0"/>
            <a:ext cx="9128111" cy="6858000"/>
            <a:chOff x="15888" y="0"/>
            <a:chExt cx="9128111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88" y="0"/>
              <a:ext cx="9128111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913" y="548680"/>
              <a:ext cx="52041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Bookman Old Style" pitchFamily="18" charset="0"/>
                </a:rPr>
                <a:t>Издания распределены по разделам знаний:</a:t>
              </a:r>
              <a:endParaRPr lang="ru-RU" sz="2800" b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7544" y="1723449"/>
            <a:ext cx="55446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hlinkClick r:id="rId3" action="ppaction://hlinksldjump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3" action="ppaction://hlinksldjump"/>
              </a:rPr>
              <a:t>Естественные науки.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4" action="ppaction://hlinksldjump"/>
              </a:rPr>
              <a:t>Технические науки. Строительство. Архитектура.   Градостроительство. Информационные технологии.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Лесное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хозяйство. Сельское хозяйство.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Ветеринария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Медицина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  <a:hlinkClick r:id="rId6" action="ppaction://hlinksldjump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Экономика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. Бухгалтерский учет. Управление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предприятием.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Общественные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и гуманитарные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науки</a:t>
            </a: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 (0)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Культура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. Науки. Образование. Печать. СМИ.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Искусство</a:t>
            </a: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 (0)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Отрасли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промышленности. Технология переработки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продукции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Языкознание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. Литературоведение. Художественная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литература</a:t>
            </a: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 (0)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Литература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универсального содержания.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Биографии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10" descr="http://www.jumpintoabook.com/wp-content/uploads/2013/01/book-pil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13157"/>
          <a:stretch/>
        </p:blipFill>
        <p:spPr bwMode="auto">
          <a:xfrm flipH="1">
            <a:off x="5618382" y="188640"/>
            <a:ext cx="3418114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Методические рекомендации предназначены для организации работы по написанию контрольной работы по теории финансов с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использованием современных методик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анализа и управления государственными и муниципальными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финансами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, а также децентрализованными финансами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. Рекомендованы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для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обучающихся заочной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формы обучения, по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направлению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подготовки 38.03.01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Экономика.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У9(2)26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С 772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Старкова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О. Я.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Финансы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: методические рекомендации по выполнению контрольной работы / О. Я. Старкова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- 24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Adult\Desktop\ВИРТУАЛЬНЫЕ ВЫСТАВКИ\2020\ксу61\финан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12" y="169519"/>
            <a:ext cx="4236672" cy="647739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369" y="-27384"/>
            <a:ext cx="9128111" cy="68853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8" name="Picture 4" descr="http://astoryisnotatree.net/wp-content/uploads/2015/11/school-of-athens-detail-from-right-hand-side-showing-diogenes-on-the-steps-and-euclid-15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5283"/>
          <a:stretch/>
        </p:blipFill>
        <p:spPr bwMode="auto">
          <a:xfrm>
            <a:off x="-1" y="-61664"/>
            <a:ext cx="9162255" cy="69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62254" cy="541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36602"/>
            <a:ext cx="916225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6. ОБЩЕСТВЕННЫЕ И ГУМАНИТАРНЫЕ НАУКИ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6" name="Picture 8" descr="http://content.foto.mail.ru/mail/nika.moreva/13948/s-243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2123"/>
          <a:stretch/>
        </p:blipFill>
        <p:spPr bwMode="auto">
          <a:xfrm>
            <a:off x="-36513" y="0"/>
            <a:ext cx="91805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8" y="416858"/>
            <a:ext cx="91281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7. КУЛЬТУРА. НАУКА. ОБРАЗОВАНИЕ. ПЕЧАТЬ. СМИ. ИСКУССТВО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40" name="Picture 8" descr="http://dic.academic.ru/pictures/wiki/files/67/Cornelis_de_Man_-_De_traankokerij_van_de_Amsterdamse_kamer_van_de_Noordse_Compagnie_op_Smerenbu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r="3718"/>
          <a:stretch/>
        </p:blipFill>
        <p:spPr bwMode="auto">
          <a:xfrm>
            <a:off x="-11463" y="0"/>
            <a:ext cx="9176266" cy="687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4267" y="404664"/>
            <a:ext cx="91582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8. ОТРАСЛИ ПРОМЫШЛЕННОСТИ. ТЕХНОЛОГИЯ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ПЕРЕРАБОТКИ ПРОДУКЦИИ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4" name="Picture 8" descr="http://www.playcast.ru/uploads/2014/10/26/103607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3185" b="6711"/>
          <a:stretch/>
        </p:blipFill>
        <p:spPr bwMode="auto">
          <a:xfrm>
            <a:off x="11967" y="-7640"/>
            <a:ext cx="9123931" cy="6865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5533062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4681" y="5582850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9. ЯЗЫКОЗНАНИЕ. ЛИТЕРАТУРОВЕДЕНИЕ.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ХУДОЖЕСТВЕННАЯ ЛИТЕРАТУРА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kotoff.org/images/phocagallery/any_pics/paint_cats/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517"/>
          <a:stretch/>
        </p:blipFill>
        <p:spPr bwMode="auto">
          <a:xfrm>
            <a:off x="-1" y="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1437" y="416858"/>
            <a:ext cx="918051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10. ЛИТЕРАТУРА УНИВЕРСАЛЬНОГО СОДЕРЖАНИЯ. БИОГРАФИИ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9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http://www.alchemywebsite.com/images/teniers_alchemist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3387"/>
          <a:stretch/>
        </p:blipFill>
        <p:spPr bwMode="auto">
          <a:xfrm>
            <a:off x="35496" y="-23560"/>
            <a:ext cx="9108504" cy="690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367070"/>
            <a:ext cx="9144000" cy="61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4992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1. ЕСТЕСТВЕННЫЕ НАУКИ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171051"/>
            <a:ext cx="489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доступно и наглядно изложен математический аппарат кривых второго порядка, необходимый инженеру для решения профессиональных задач. Учебное пособие содержит теоретический материал, примеры, прикладные задачи, в том числе задачи, ориентированные на профессиональную деятельность инженера, контрольные вопросы, упражнения, индивидуальные задания и тесты. Учебное пособие предназначено для организации учебной и самостоятельной работы, а также текущего и итогового контроля знаний и умений обучающихся направлений подготовки: 35.03.06 Агроинженерия, 23.03.03 Эксплуатация транспортно-технологических машин и комплексов, 20.03.01 Техносферная безопасность, 21.03.02 Землеустройство и кадастры, 08.03.01 Строительство, 35.03.02 Технология лесозаготовительных и деревоперерабатывающих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производств.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51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Д 302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Деменева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Н. В.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Аналитическая геометрия. Кривые второго порядка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Н. В. Деменева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- 310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endParaRPr lang="ru-RU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аблг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(5)</a:t>
            </a:r>
          </a:p>
        </p:txBody>
      </p:sp>
      <p:pic>
        <p:nvPicPr>
          <p:cNvPr id="12290" name="Picture 2" descr="C:\Users\Adult\Desktop\ВИРТУАЛЬНЫЕ ВЫСТАВКИ\2020\ксу64\аналитическая_геометрия_кривые_второго_по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8" y="188640"/>
            <a:ext cx="4229038" cy="648072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/>
              <a:t>Учебное пособие состоит из двух разделов: неорганическая и </a:t>
            </a:r>
            <a:r>
              <a:rPr lang="ru-RU" sz="1200" dirty="0" smtClean="0"/>
              <a:t>аналитическая </a:t>
            </a:r>
            <a:r>
              <a:rPr lang="ru-RU" sz="1200" dirty="0"/>
              <a:t>химия, материал которых систематизирован по темам, что позволяет </a:t>
            </a:r>
            <a:r>
              <a:rPr lang="ru-RU" sz="1200" dirty="0" smtClean="0"/>
              <a:t>ознакомиться </a:t>
            </a:r>
            <a:r>
              <a:rPr lang="ru-RU" sz="1200" dirty="0"/>
              <a:t>с теоретическими основами, химией элементов, а также прикладными </a:t>
            </a:r>
            <a:r>
              <a:rPr lang="ru-RU" sz="1200" dirty="0" smtClean="0"/>
              <a:t>аспектами</a:t>
            </a:r>
            <a:r>
              <a:rPr lang="ru-RU" sz="1200" dirty="0"/>
              <a:t>, которые способствуют развитию навыков практической работы у </a:t>
            </a:r>
            <a:r>
              <a:rPr lang="ru-RU" sz="1200" dirty="0" smtClean="0"/>
              <a:t>обучающихся.</a:t>
            </a:r>
          </a:p>
          <a:p>
            <a:pPr algn="ctr"/>
            <a:r>
              <a:rPr lang="ru-RU" sz="1200" dirty="0" smtClean="0"/>
              <a:t>Учебное </a:t>
            </a:r>
            <a:r>
              <a:rPr lang="ru-RU" sz="1200" dirty="0"/>
              <a:t>пособие предназначено для обучающихся очной и заочной форм обучения высших учебных заведений по специальности 36.05.01 </a:t>
            </a:r>
            <a:r>
              <a:rPr lang="ru-RU" sz="1200" dirty="0" smtClean="0"/>
              <a:t>Ветеринария и </a:t>
            </a:r>
            <a:r>
              <a:rPr lang="ru-RU" sz="1200" dirty="0"/>
              <a:t>направлениям подготовки 36.03.01 Ветеринарно-санитарная экспертиза, 36.03.02 Зоотехния.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54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 365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Махова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Т. В.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Неорганическая и аналитическая химия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Т. В.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Махова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В. Ю. Горохов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- 155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(105)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Users\Adult\Desktop\ВИРТУАЛЬНЫЕ ВЫСТАВКИ\2020\ксу61\неорганическая_и_аналитическая_хим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4"/>
            <a:ext cx="4211960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509985" y="343047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приведены сведения о химическом составе важнейших лекарственных и ядовитых растений флоры Пермского края,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фитотоксикологической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характеристике ядовитых растений и основных группах биологически активных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веществ.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290138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58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К 893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Кузьменко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И. Н.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Лекарственные и ядовитые растения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: учебное пособие / И. Н. Кузьменко, Н. Л.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Колясникова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- 104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 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(5)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Adult\Desktop\ВИРТУАЛЬНЫЕ ВЫСТАВКИ\2020\ксу61\лекарственные_и_ядовитые_раст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3"/>
            <a:ext cx="4211960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Учебное пособие содержит информацию об особенности строения скелета, характерных представителях семейств охотничьих отрядов зверей на территории Пермского края и Урала. Пособие позволит зооинженерам углубить свои знания в этой области анатомии, а также использовать их в дальнейшей практической деятельности. Учебное пособие «Остеология» предназначено для студентов очной и за- очной форм обучения по направлению подготовки 36.03.02 Зоотехния, направленность (профиль) Охотоведение, содержание, разведение диких и промысловых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животных.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59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 651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Никулина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Н. Б.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Остеология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: учебное пособие / Н. Б. Никулина, Н. А. Никонова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- 229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(6)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C:\Users\Adult\Desktop\ВИРТУАЛЬНЫЕ ВЫСТАВКИ\2020\ксу64\остеолог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8" y="197819"/>
            <a:ext cx="4228948" cy="647154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496" name="Picture 8" descr="http://ushistoryscene.com/wp-content/uploads/2015/03/CurrierIves-ProgressCentury-1024x7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7" b="7807"/>
          <a:stretch/>
        </p:blipFill>
        <p:spPr bwMode="auto">
          <a:xfrm>
            <a:off x="30290" y="0"/>
            <a:ext cx="907699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295062"/>
            <a:ext cx="9144000" cy="8296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96" y="356463"/>
            <a:ext cx="9107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2. ТЕХНИЧЕСКИЕ НАУКИ. СТРОИТЕЛЬСТВО. АРХИТЕКТУРА. ГРАДОСТРОИТЕЛЬСТВО. ИНФОРМАЦИОННЫЕ ТЕХНОЛОГИИ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Учебное пособие содержит выборочные сведения из термодинамики и теплообмена, что позволило логически скомпоновать материал по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хладо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- и теплоснабжению объектов хранения и переработки сельскохозяйственного сырья.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621.1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 239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Манташов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А. Т.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Тепло- и хладотехника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: учебное пособие / А. Т. Манташов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- 187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аблг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золг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Adult\Desktop\ВИРТУАЛЬНЫЕ ВЫСТАВКИ\2020\ксу61\тепло_и_хладотех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9" y="153670"/>
            <a:ext cx="4236209" cy="651569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8541</TotalTime>
  <Words>998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Наталья Вениаминовна</dc:creator>
  <cp:lastModifiedBy>Adult</cp:lastModifiedBy>
  <cp:revision>519</cp:revision>
  <dcterms:created xsi:type="dcterms:W3CDTF">2015-11-19T07:52:30Z</dcterms:created>
  <dcterms:modified xsi:type="dcterms:W3CDTF">2020-03-24T06:01:21Z</dcterms:modified>
</cp:coreProperties>
</file>